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03C688-750B-4C13-95C7-4011DB848F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FCEFBB-F0CE-407D-9A11-F670D2E85A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C88A6F-7FEB-4F85-982F-8BD42ECAF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6B52B-A591-4FF1-A936-672AA3E137CF}" type="datetimeFigureOut">
              <a:rPr lang="en-ID" smtClean="0"/>
              <a:t>10/09/2021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CEED9B-3C13-41AE-9823-F7551D61D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88A37A-400F-47E6-A6A5-E9945F22F5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D45C1-2218-481F-A4F2-9A1138B86D3F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11370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153838-9FFE-4D12-8118-DFE05936AC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71D352-34CF-4466-BC92-3CA9375734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B27255-7841-44B4-8427-2E06FE3655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6B52B-A591-4FF1-A936-672AA3E137CF}" type="datetimeFigureOut">
              <a:rPr lang="en-ID" smtClean="0"/>
              <a:t>10/09/2021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7199FF-9E3E-485C-BA51-C4F1005291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E97B75-3156-4E52-8B77-011155F17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D45C1-2218-481F-A4F2-9A1138B86D3F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54888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1E159D0-BDA6-4A2E-973D-9BC2DFEF51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0E891A-3D04-49B5-A9E4-69BF12B604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008C30-BC05-4E78-B8EB-1E0BD60DA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6B52B-A591-4FF1-A936-672AA3E137CF}" type="datetimeFigureOut">
              <a:rPr lang="en-ID" smtClean="0"/>
              <a:t>10/09/2021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63A7B5-0AB3-4C53-8D3E-04605E50A5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2D348D-BA55-4BCE-BB20-AD56F6B740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D45C1-2218-481F-A4F2-9A1138B86D3F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066563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1BE841-BB21-46E4-8BC6-869A98100F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3A1AAA-9CCE-4940-9B92-DA18A439C2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821ABF-7B81-4B85-873D-9E9B2388A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6B52B-A591-4FF1-A936-672AA3E137CF}" type="datetimeFigureOut">
              <a:rPr lang="en-ID" smtClean="0"/>
              <a:t>10/09/2021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485996-BF7A-47E4-8ADB-95FAE15FC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A92968-B8D9-4E54-AC25-BD1F236BC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D45C1-2218-481F-A4F2-9A1138B86D3F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717186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53F119-AA79-4CE3-B55C-54EEC6FA6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ABA49A-9F1B-4D43-A44B-E63BE5D743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153197-326C-4FA9-BC29-A65626AB17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6B52B-A591-4FF1-A936-672AA3E137CF}" type="datetimeFigureOut">
              <a:rPr lang="en-ID" smtClean="0"/>
              <a:t>10/09/2021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4AC2BB-1998-4697-928D-17EB979A1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B51603-3F3A-4F2F-8EA9-DE1BDB2B9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D45C1-2218-481F-A4F2-9A1138B86D3F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727447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BE3E9E-F989-4782-BE29-011FCC4D17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9EABE-F80B-4C9B-81E7-E0D8BEC576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AA5DC4-27EF-4EAB-A36E-C41AE571E6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303852-A8A2-481F-8461-C4FC734517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6B52B-A591-4FF1-A936-672AA3E137CF}" type="datetimeFigureOut">
              <a:rPr lang="en-ID" smtClean="0"/>
              <a:t>10/09/2021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D330CE-6C75-45CF-87E2-92D91AF77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70CE0C-5ACD-4271-8477-F98776567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D45C1-2218-481F-A4F2-9A1138B86D3F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324669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D0F878-CAC2-4461-B800-339598D4EA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F04096-E049-4BB5-B59F-34C4AD96B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B1969B-A156-4F40-99B8-417125C991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3ABC9A8-E238-4B62-A8B4-C40A72767D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5747AF-72A4-45A7-A7A4-EEE2BE129A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27A13B3-B874-48D6-AD60-2BD6F1866B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6B52B-A591-4FF1-A936-672AA3E137CF}" type="datetimeFigureOut">
              <a:rPr lang="en-ID" smtClean="0"/>
              <a:t>10/09/2021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0898535-6359-4D48-86D9-72DB03D36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F8A3385-39C3-4A0E-962E-630E64C73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D45C1-2218-481F-A4F2-9A1138B86D3F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946801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6632D4-DF30-46C4-AA95-AC3CCBC6F5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6DF25EA-5465-4A1E-8D28-5DEDAEFA3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6B52B-A591-4FF1-A936-672AA3E137CF}" type="datetimeFigureOut">
              <a:rPr lang="en-ID" smtClean="0"/>
              <a:t>10/09/2021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E545C29-DAD0-4C63-B32C-F8F3889F0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8FCD1FE-A92C-4F08-A2A0-A620BF963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D45C1-2218-481F-A4F2-9A1138B86D3F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246397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CA5FC0D-5A42-4BAA-A61E-C2E2C2174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6B52B-A591-4FF1-A936-672AA3E137CF}" type="datetimeFigureOut">
              <a:rPr lang="en-ID" smtClean="0"/>
              <a:t>10/09/2021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632E41A-8FD6-4066-B92F-C94EFC87A4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8F70CE-2EA7-4ED3-BF21-076393534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D45C1-2218-481F-A4F2-9A1138B86D3F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975466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A97368-1B80-45F9-916F-338F2910C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E1E1B3-21AD-4320-B848-F78B9CEA6B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22BF2E-F201-4CC8-AF31-1959996F78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7959ED-83A0-42E9-97FD-DD2C2294CE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6B52B-A591-4FF1-A936-672AA3E137CF}" type="datetimeFigureOut">
              <a:rPr lang="en-ID" smtClean="0"/>
              <a:t>10/09/2021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FE4E7E-03EA-46F5-8940-0E8B4EB5D1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58FB6A-673E-43BD-B877-A06156FA7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D45C1-2218-481F-A4F2-9A1138B86D3F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525182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43566E-E6A8-4E57-ABD5-5A54F51A81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22CC6DC-5396-4228-8D26-0F41EAA7D1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F8D0A9-9356-46CD-9FAF-B589AFB1A4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1CD54F-0C45-41EE-A0BC-B16A5D69AC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6B52B-A591-4FF1-A936-672AA3E137CF}" type="datetimeFigureOut">
              <a:rPr lang="en-ID" smtClean="0"/>
              <a:t>10/09/2021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0F2C88-D8BD-4CBB-93EA-E21EA5550F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8F74A8-BCC8-41D9-8540-79E796B4D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D45C1-2218-481F-A4F2-9A1138B86D3F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27335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92563AC-BA98-4079-B1C7-02086FB5E7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40DBCE-0797-4E7E-BC46-32C61EE2E8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0E5266-93E0-4427-A92B-E3D0742441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06B52B-A591-4FF1-A936-672AA3E137CF}" type="datetimeFigureOut">
              <a:rPr lang="en-ID" smtClean="0"/>
              <a:t>10/09/2021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CD6232-02DA-4922-A15E-4786C850D4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2AB0D1-5519-4184-B168-23BADB5979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BD45C1-2218-481F-A4F2-9A1138B86D3F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582518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C1E7C9-63CF-4573-9D11-851F9E9A02B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TEST FILE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6F4756-4E58-4A09-9F02-CBDEC275E0E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09669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TEST FILE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 FILE</dc:title>
  <dc:creator>visione</dc:creator>
  <cp:lastModifiedBy>visione</cp:lastModifiedBy>
  <cp:revision>1</cp:revision>
  <dcterms:created xsi:type="dcterms:W3CDTF">2021-09-10T03:51:43Z</dcterms:created>
  <dcterms:modified xsi:type="dcterms:W3CDTF">2021-09-10T03:51:43Z</dcterms:modified>
</cp:coreProperties>
</file>